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84" r:id="rId12"/>
    <p:sldId id="275" r:id="rId13"/>
    <p:sldId id="281" r:id="rId14"/>
    <p:sldId id="264" r:id="rId15"/>
    <p:sldId id="268" r:id="rId16"/>
    <p:sldId id="265" r:id="rId17"/>
    <p:sldId id="278" r:id="rId18"/>
    <p:sldId id="277" r:id="rId19"/>
    <p:sldId id="269" r:id="rId20"/>
    <p:sldId id="279" r:id="rId21"/>
    <p:sldId id="286" r:id="rId22"/>
    <p:sldId id="274" r:id="rId23"/>
    <p:sldId id="285" r:id="rId24"/>
    <p:sldId id="276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microsoft.com/office/2007/relationships/hdphoto" Target="../media/hdphoto1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6576" y="1825625"/>
            <a:ext cx="3697224" cy="4351338"/>
          </a:xfrm>
        </p:spPr>
        <p:txBody>
          <a:bodyPr/>
          <a:lstStyle/>
          <a:p>
            <a:r>
              <a:rPr lang="ko-KR" altLang="en-US" dirty="0" smtClean="0"/>
              <a:t>이동모션만 사용</a:t>
            </a:r>
            <a:endParaRPr lang="en-US" altLang="ko-KR" dirty="0" smtClean="0"/>
          </a:p>
          <a:p>
            <a:r>
              <a:rPr lang="ko-KR" altLang="en-US" dirty="0" smtClean="0"/>
              <a:t>근접공격 </a:t>
            </a:r>
            <a:r>
              <a:rPr lang="ko-KR" altLang="en-US" dirty="0" err="1" smtClean="0"/>
              <a:t>이펙트</a:t>
            </a:r>
            <a:endParaRPr lang="en-US" altLang="ko-KR" dirty="0" smtClean="0"/>
          </a:p>
          <a:p>
            <a:r>
              <a:rPr lang="ko-KR" altLang="en-US" dirty="0" smtClean="0"/>
              <a:t>원거리 공격 </a:t>
            </a:r>
            <a:r>
              <a:rPr lang="ko-KR" altLang="en-US" dirty="0" err="1" smtClean="0"/>
              <a:t>이펙트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946"/>
            <a:ext cx="2429256" cy="3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0928" y="1304544"/>
            <a:ext cx="6083808" cy="487241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액션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프라즈마건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리플렉션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/>
              <a:t>+ </a:t>
            </a:r>
            <a:r>
              <a:rPr lang="ko-KR" altLang="en-US" dirty="0"/>
              <a:t>펄스기어 </a:t>
            </a:r>
            <a:r>
              <a:rPr lang="ko-KR" altLang="en-US" dirty="0" smtClean="0"/>
              <a:t> </a:t>
            </a:r>
            <a:r>
              <a:rPr lang="en-US" altLang="ko-KR" dirty="0"/>
              <a:t>= </a:t>
            </a:r>
            <a:r>
              <a:rPr lang="ko-KR" altLang="en-US" dirty="0" err="1" smtClean="0"/>
              <a:t>타겟과</a:t>
            </a:r>
            <a:r>
              <a:rPr lang="ko-KR" altLang="en-US" dirty="0" smtClean="0"/>
              <a:t> 자신을 튕겨내기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EMP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범위내</a:t>
            </a:r>
            <a:r>
              <a:rPr lang="ko-KR" altLang="en-US" dirty="0" smtClean="0"/>
              <a:t> 모든 </a:t>
            </a:r>
            <a:r>
              <a:rPr lang="en-US" altLang="ko-KR" dirty="0" smtClean="0"/>
              <a:t>NPC 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듀얼</a:t>
            </a:r>
            <a:r>
              <a:rPr lang="ko-KR" altLang="en-US" dirty="0" smtClean="0"/>
              <a:t> 모듈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가까이 있는 대상의 외형을 카피</a:t>
            </a: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dirty="0" err="1" smtClean="0"/>
              <a:t>배틀암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1825625"/>
            <a:ext cx="734568" cy="877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2926380"/>
            <a:ext cx="734568" cy="8778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9004" r="69762" b="23894"/>
          <a:stretch/>
        </p:blipFill>
        <p:spPr>
          <a:xfrm>
            <a:off x="838200" y="3981840"/>
            <a:ext cx="734568" cy="87782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891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배틀암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0776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펄스기언</a:t>
            </a:r>
            <a:endParaRPr lang="ko-KR" altLang="en-US" dirty="0"/>
          </a:p>
        </p:txBody>
      </p:sp>
      <p:sp>
        <p:nvSpPr>
          <p:cNvPr id="15" name="덧셈 기호 14"/>
          <p:cNvSpPr/>
          <p:nvPr/>
        </p:nvSpPr>
        <p:spPr>
          <a:xfrm>
            <a:off x="2621430" y="2046509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3544" y="1980891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충격파로 밀어내기</a:t>
            </a:r>
            <a:endParaRPr lang="ko-KR" altLang="en-US" dirty="0"/>
          </a:p>
        </p:txBody>
      </p:sp>
      <p:sp>
        <p:nvSpPr>
          <p:cNvPr id="17" name="등호 16"/>
          <p:cNvSpPr/>
          <p:nvPr/>
        </p:nvSpPr>
        <p:spPr>
          <a:xfrm>
            <a:off x="4099560" y="204650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9176" y="299748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19" name="덧셈 기호 18"/>
          <p:cNvSpPr/>
          <p:nvPr/>
        </p:nvSpPr>
        <p:spPr>
          <a:xfrm>
            <a:off x="2621430" y="3063103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0776" y="2995438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33544" y="2995437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22" name="등호 21"/>
          <p:cNvSpPr/>
          <p:nvPr/>
        </p:nvSpPr>
        <p:spPr>
          <a:xfrm>
            <a:off x="4088892" y="3053659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89176" y="4081373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프라즈마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건</a:t>
            </a:r>
            <a:endParaRPr lang="ko-KR" altLang="en-US" sz="1100" dirty="0"/>
          </a:p>
        </p:txBody>
      </p:sp>
      <p:sp>
        <p:nvSpPr>
          <p:cNvPr id="27" name="덧셈 기호 26"/>
          <p:cNvSpPr/>
          <p:nvPr/>
        </p:nvSpPr>
        <p:spPr>
          <a:xfrm>
            <a:off x="2621430" y="4146991"/>
            <a:ext cx="548340" cy="5483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0776" y="4079326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워프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프라즈마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3544" y="4079325"/>
            <a:ext cx="841248" cy="679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자리교체</a:t>
            </a:r>
            <a:endParaRPr lang="ko-KR" altLang="en-US" dirty="0"/>
          </a:p>
        </p:txBody>
      </p:sp>
      <p:sp>
        <p:nvSpPr>
          <p:cNvPr id="30" name="등호 29"/>
          <p:cNvSpPr/>
          <p:nvPr/>
        </p:nvSpPr>
        <p:spPr>
          <a:xfrm>
            <a:off x="4088892" y="4137547"/>
            <a:ext cx="557784" cy="5577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808" y="1825625"/>
            <a:ext cx="374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어시스턴스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AI (</a:t>
            </a:r>
            <a:r>
              <a:rPr lang="ko-KR" altLang="en-US" sz="2400" dirty="0" err="1" smtClean="0"/>
              <a:t>알프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1800" dirty="0" smtClean="0"/>
              <a:t>부모님이 만든 현존하는 </a:t>
            </a:r>
            <a:r>
              <a:rPr lang="en-US" altLang="ko-KR" sz="1800" dirty="0" smtClean="0"/>
              <a:t>AI</a:t>
            </a:r>
          </a:p>
          <a:p>
            <a:r>
              <a:rPr lang="ko-KR" altLang="en-US" sz="1800" dirty="0" smtClean="0"/>
              <a:t>전세계 네트워크를 마음대로 이동가능하고 주인공을 도와 다양한 지원을 한다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실체는 부모님의 뇌세포를 직접 이용하고 </a:t>
            </a:r>
            <a:r>
              <a:rPr lang="ko-KR" altLang="en-US" sz="1800" dirty="0" err="1" smtClean="0"/>
              <a:t>소울에너지가</a:t>
            </a:r>
            <a:r>
              <a:rPr lang="ko-KR" altLang="en-US" sz="1800" dirty="0" smtClean="0"/>
              <a:t> 포함되어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플롯요소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소울에너지</a:t>
            </a:r>
            <a:r>
              <a:rPr lang="ko-KR" altLang="en-US" sz="1800" dirty="0" smtClean="0"/>
              <a:t> 전환을 통해 사이버하트를 완성시키고 모든 계획을 </a:t>
            </a:r>
            <a:r>
              <a:rPr lang="ko-KR" altLang="en-US" sz="1800" dirty="0" err="1" smtClean="0"/>
              <a:t>시뮬레이션해서</a:t>
            </a:r>
            <a:r>
              <a:rPr lang="ko-KR" altLang="en-US" sz="1800" dirty="0" smtClean="0"/>
              <a:t> 진행하고 있고 </a:t>
            </a:r>
            <a:r>
              <a:rPr lang="ko-KR" altLang="en-US" sz="1800" dirty="0" err="1" smtClean="0"/>
              <a:t>크리스틴은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알프의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아바타로</a:t>
            </a:r>
            <a:r>
              <a:rPr lang="ko-KR" altLang="en-US" sz="1800" dirty="0" smtClean="0"/>
              <a:t> 이용되고 있었다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43" y="1338190"/>
            <a:ext cx="2258159" cy="2770514"/>
          </a:xfrm>
          <a:prstGeom prst="rect">
            <a:avLst/>
          </a:prstGeom>
        </p:spPr>
      </p:pic>
      <p:pic>
        <p:nvPicPr>
          <p:cNvPr id="1026" name="Picture 2" descr="shoda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1343169"/>
            <a:ext cx="3456919" cy="27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MjAxOTAxMDVfMTIg/MDAxNTQ2NjcxNjAyNTA3.vEIk0xO6i8J9lsCHSAnIwsFHlkA0Cd6qLxqlEbfYMEAg.lm5wbmSCrtj2mMWCh2MgdEtrkd2ms1uWfDuLD3TtVJYg.PNG.ds1pob/image.png?type=w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" y="4148991"/>
            <a:ext cx="3977513" cy="20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1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BH (become human)</a:t>
            </a:r>
          </a:p>
          <a:p>
            <a:r>
              <a:rPr lang="ko-KR" altLang="en-US" sz="2000" dirty="0" smtClean="0"/>
              <a:t>기계에 </a:t>
            </a:r>
            <a:r>
              <a:rPr lang="ko-KR" altLang="en-US" sz="2000" dirty="0"/>
              <a:t>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:a16="http://schemas.microsoft.com/office/drawing/2014/main" xmlns="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:a16="http://schemas.microsoft.com/office/drawing/2014/main" xmlns="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:a16="http://schemas.microsoft.com/office/drawing/2014/main" xmlns="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:a16="http://schemas.microsoft.com/office/drawing/2014/main" xmlns="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Boss </a:t>
            </a:r>
            <a:r>
              <a:rPr lang="ko-KR" altLang="en-US" sz="2000" dirty="0" smtClean="0"/>
              <a:t>머신</a:t>
            </a:r>
            <a:endParaRPr lang="en-US" altLang="ko-KR" sz="2000" dirty="0" smtClean="0"/>
          </a:p>
          <a:p>
            <a:r>
              <a:rPr lang="ko-KR" altLang="en-US" sz="2000" dirty="0" smtClean="0"/>
              <a:t>탑승형태 </a:t>
            </a:r>
            <a:r>
              <a:rPr lang="ko-KR" altLang="en-US" sz="2000" dirty="0"/>
              <a:t>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:a16="http://schemas.microsoft.com/office/drawing/2014/main" xmlns="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:a16="http://schemas.microsoft.com/office/drawing/2014/main" xmlns="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:a16="http://schemas.microsoft.com/office/drawing/2014/main" xmlns="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xmlns="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/>
          <a:lstStyle/>
          <a:p>
            <a:r>
              <a:rPr lang="ko-KR" altLang="en-US" dirty="0" smtClean="0"/>
              <a:t>사이즈는 </a:t>
            </a:r>
            <a:r>
              <a:rPr lang="ko-KR" altLang="en-US" dirty="0" err="1" smtClean="0"/>
              <a:t>맵기준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상체만 표현해서 </a:t>
            </a:r>
            <a:r>
              <a:rPr lang="ko-KR" altLang="en-US" dirty="0" err="1" smtClean="0"/>
              <a:t>볼륨감을</a:t>
            </a:r>
            <a:r>
              <a:rPr lang="ko-KR" altLang="en-US" dirty="0" smtClean="0"/>
              <a:t> 높일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4152" y="1343168"/>
            <a:ext cx="5891728" cy="3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uccessor of the Coral Throne by Sky-Burial on DeviantArt">
            <a:extLst>
              <a:ext uri="{FF2B5EF4-FFF2-40B4-BE49-F238E27FC236}">
                <a16:creationId xmlns:a16="http://schemas.microsoft.com/office/drawing/2014/main" xmlns="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" y="1343168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이바노프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러시아 과학자</a:t>
            </a:r>
            <a:endParaRPr lang="en-US" altLang="ko-KR" sz="2000" dirty="0" smtClean="0"/>
          </a:p>
          <a:p>
            <a:r>
              <a:rPr lang="ko-KR" altLang="en-US" sz="2000" dirty="0" smtClean="0"/>
              <a:t>보스로봇에 </a:t>
            </a:r>
            <a:r>
              <a:rPr lang="ko-KR" altLang="en-US" sz="2000" dirty="0"/>
              <a:t>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:a16="http://schemas.microsoft.com/office/drawing/2014/main" xmlns="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:a16="http://schemas.microsoft.com/office/drawing/2014/main" xmlns="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:a16="http://schemas.microsoft.com/office/drawing/2014/main" xmlns="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:a16="http://schemas.microsoft.com/office/drawing/2014/main" xmlns="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:a16="http://schemas.microsoft.com/office/drawing/2014/main" xmlns="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xmlns="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0551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연대기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시놉시스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메인플롯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2020.02.07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설정 추가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r>
              <a:rPr lang="ko-KR" altLang="en-US" dirty="0" smtClean="0"/>
              <a:t>최첨단 보안시설</a:t>
            </a:r>
            <a:endParaRPr lang="en-US" altLang="ko-KR" dirty="0" smtClean="0"/>
          </a:p>
          <a:p>
            <a:r>
              <a:rPr lang="ko-KR" altLang="en-US" dirty="0" err="1" smtClean="0"/>
              <a:t>전투드론</a:t>
            </a:r>
            <a:endParaRPr lang="en-US" altLang="ko-KR" dirty="0" smtClean="0"/>
          </a:p>
          <a:p>
            <a:r>
              <a:rPr lang="ko-KR" altLang="en-US" dirty="0" smtClean="0"/>
              <a:t>전투 사이보그</a:t>
            </a:r>
            <a:endParaRPr lang="en-US" altLang="ko-KR" dirty="0" smtClean="0"/>
          </a:p>
          <a:p>
            <a:r>
              <a:rPr lang="ko-KR" altLang="en-US" dirty="0" smtClean="0"/>
              <a:t>전자트랩과 외부해킹에 강력함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:a16="http://schemas.microsoft.com/office/drawing/2014/main" xmlns="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:a16="http://schemas.microsoft.com/office/drawing/2014/main" xmlns="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:a16="http://schemas.microsoft.com/office/drawing/2014/main" xmlns="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던전설계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" y="1567284"/>
            <a:ext cx="11954865" cy="4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53056" y="5315712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완성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7" y="1825625"/>
            <a:ext cx="5708806" cy="4351338"/>
          </a:xfrm>
        </p:spPr>
      </p:pic>
    </p:spTree>
    <p:extLst>
      <p:ext uri="{BB962C8B-B14F-4D97-AF65-F5344CB8AC3E}">
        <p14:creationId xmlns:p14="http://schemas.microsoft.com/office/powerpoint/2010/main" val="3141814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652209" y="4103461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smtClean="0"/>
              <a:t>자연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파괴</a:t>
            </a:r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전투능력을 가진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크리스틴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031785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 smtClean="0"/>
              <a:t>2105</a:t>
            </a:r>
            <a:r>
              <a:rPr lang="ko-KR" altLang="en-US" sz="2400" b="0" dirty="0" smtClean="0"/>
              <a:t>년 </a:t>
            </a:r>
            <a:r>
              <a:rPr lang="ko-KR" altLang="en-US" sz="2400" b="0" dirty="0"/>
              <a:t>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r>
              <a:rPr lang="ko-KR" altLang="en-US" sz="2400" b="0" dirty="0" err="1"/>
              <a:t>어둠고</a:t>
            </a:r>
            <a:r>
              <a:rPr lang="ko-KR" altLang="en-US" sz="2400" b="0" dirty="0"/>
              <a:t> 공해로 인한 스모그가 </a:t>
            </a:r>
            <a:r>
              <a:rPr lang="ko-KR" altLang="en-US" sz="2400" b="0" dirty="0" smtClean="0"/>
              <a:t>세상을 </a:t>
            </a:r>
            <a:r>
              <a:rPr lang="ko-KR" altLang="en-US" sz="2400" b="0" dirty="0"/>
              <a:t>뒤덮고 있다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자동화로 인해 무분별한 확장이 진행됨</a:t>
            </a:r>
            <a:r>
              <a:rPr lang="en-US" altLang="ko-KR" sz="2400" b="0" dirty="0" smtClean="0"/>
              <a:t>.</a:t>
            </a:r>
          </a:p>
          <a:p>
            <a:r>
              <a:rPr lang="ko-KR" altLang="en-US" sz="2400" b="0" dirty="0" smtClean="0"/>
              <a:t>자연파괴가 심각함</a:t>
            </a:r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:a16="http://schemas.microsoft.com/office/drawing/2014/main" xmlns="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 smtClean="0"/>
              <a:t>(</a:t>
            </a:r>
            <a:r>
              <a:rPr lang="ko-KR" altLang="en-US" sz="2000" b="0" dirty="0" err="1" smtClean="0"/>
              <a:t>크리스틴</a:t>
            </a:r>
            <a:r>
              <a:rPr lang="en-US" altLang="ko-KR" sz="2000" b="0" dirty="0" smtClean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 smtClean="0"/>
              <a:t>크리스틴은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 smtClean="0"/>
              <a:t>크리스틴에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 smtClean="0"/>
              <a:t>크리스틴도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 smtClean="0"/>
              <a:t>크리스틴이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Player character</a:t>
            </a:r>
          </a:p>
          <a:p>
            <a:r>
              <a:rPr lang="ko-KR" altLang="en-US" sz="1800" dirty="0" smtClean="0"/>
              <a:t>이름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크리스틴</a:t>
            </a:r>
            <a:endParaRPr lang="en-US" altLang="ko-KR" sz="1800" dirty="0" smtClean="0"/>
          </a:p>
          <a:p>
            <a:r>
              <a:rPr lang="ko-KR" altLang="en-US" sz="1800" dirty="0" smtClean="0"/>
              <a:t>여성 공학박사</a:t>
            </a:r>
            <a:endParaRPr lang="en-US" altLang="ko-KR" sz="1800" dirty="0" smtClean="0"/>
          </a:p>
          <a:p>
            <a:r>
              <a:rPr lang="ko-KR" altLang="en-US" sz="1800" dirty="0" smtClean="0"/>
              <a:t>자신의 </a:t>
            </a:r>
            <a:r>
              <a:rPr lang="ko-KR" altLang="en-US" sz="1800" dirty="0"/>
              <a:t>몸 일부를 개조해서 강력한 전투력과 무기개조가 가능 해졌다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기계를 잘 다룬다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머리가 좋다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뭔가 숨기고 있는 비밀이 있다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병든 부모의 </a:t>
            </a:r>
            <a:r>
              <a:rPr lang="ko-KR" altLang="en-US" sz="1800" dirty="0" err="1" smtClean="0"/>
              <a:t>소울에너지를</a:t>
            </a:r>
            <a:r>
              <a:rPr lang="ko-KR" altLang="en-US" sz="1800" dirty="0" smtClean="0"/>
              <a:t> 추출해서 사이버하트를 만든다</a:t>
            </a:r>
            <a:r>
              <a:rPr lang="en-US" altLang="ko-KR" sz="1800" dirty="0" smtClean="0"/>
              <a:t>.)</a:t>
            </a:r>
          </a:p>
          <a:p>
            <a:r>
              <a:rPr lang="ko-KR" altLang="en-US" sz="1800" dirty="0" smtClean="0"/>
              <a:t>냉철한 판단력</a:t>
            </a:r>
            <a:endParaRPr lang="en-US" altLang="ko-KR" sz="1800" dirty="0" smtClean="0"/>
          </a:p>
          <a:p>
            <a:r>
              <a:rPr lang="ko-KR" altLang="en-US" sz="1800" dirty="0" smtClean="0"/>
              <a:t>표정이 없다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부모의 사랑을 </a:t>
            </a:r>
            <a:r>
              <a:rPr lang="ko-KR" altLang="en-US" sz="1800" dirty="0" err="1" smtClean="0"/>
              <a:t>받아본적이</a:t>
            </a:r>
            <a:r>
              <a:rPr lang="ko-KR" altLang="en-US" sz="1800" dirty="0" smtClean="0"/>
              <a:t> 없어 사랑과 감정에 대한 부정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사회부적응자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소시오패스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:a16="http://schemas.microsoft.com/office/drawing/2014/main" xmlns="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1260</Words>
  <Application>Microsoft Office PowerPoint</Application>
  <PresentationFormat>와이드스크린</PresentationFormat>
  <Paragraphs>260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완성디자인</vt:lpstr>
      <vt:lpstr>전투액션</vt:lpstr>
      <vt:lpstr>캐릭터 컨셉(character)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던전설계</vt:lpstr>
      <vt:lpstr>Display 컨셉 </vt:lpstr>
      <vt:lpstr>완성 UI</vt:lpstr>
      <vt:lpstr>화면구성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86</cp:revision>
  <dcterms:created xsi:type="dcterms:W3CDTF">2020-01-21T01:52:18Z</dcterms:created>
  <dcterms:modified xsi:type="dcterms:W3CDTF">2020-02-10T09:48:55Z</dcterms:modified>
</cp:coreProperties>
</file>